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6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>
        <p:guide orient="horz" pos="1366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751E26-3C3B-45B1-B3C3-5066D9161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A8B1B3A-5C52-4B4B-99C8-18D710CEFA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1C4A0B-D2F3-46CF-BBC1-076635C3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14446B-569B-41FB-A110-DF7DE32F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A3B0BA-ECD7-417C-978A-932A834B8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19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97B2BD-100E-446D-977B-2CE58DD3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B4A6EAF-57B0-49E6-AA3E-072DA60A4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7BE224-A698-423A-A05F-7C090BBE7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19F106-9204-4C65-8C24-E5E8E7BC5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5AA0B6-96D4-4F53-B8C1-2A4BF814A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995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F8D5945-DC43-4E29-9861-BA57F19D1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3430E10-1593-493F-9F1C-908EB5936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00D5BB-B10F-462E-BE6F-4921333FF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F4D98A-0AAE-4580-8196-0DCEE9604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73C5323-A991-4A22-98EB-5A65284E3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08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54154-9EBD-4797-A470-60A0739AE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F0B30A-38D2-4704-AC40-79A6104C0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B83B2E-6344-48F1-AA1F-232B5C15A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09389E-3A91-4674-A228-1A5E2D8F7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1CEAB0-4AED-4B87-9872-357193504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89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0E9296-D512-4175-9D02-DB9E18004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29E82F-F1FF-40CC-8D86-C8141F51A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56B21A9-2574-4B28-9E11-BCEED3C8E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D79733-AD43-4BBA-A2C2-AEAB12C8B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5219D7-CD70-4F02-A58D-B98E548E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675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32BB18-ADB5-4EBB-98D5-3055CB619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2E2B2A-75F0-4569-B95A-7A0CD33F02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57FC7E6-6761-4B0B-944C-98D426EED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148F8E2-CC1B-4A01-BD81-968CA0FD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454A002-1882-4E6E-8625-1365ECF3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6FA8C2-280C-4D48-A212-7AD078FEA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64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60856-3634-43C4-8D52-92442083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BC3596-4125-47DD-A374-BC287A988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53C85CC-4115-478D-8423-2C26096E7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287E77-93D9-4C70-A3BC-267B67F13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2C10687-BC2C-44F0-ADAA-50B93C17A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941C25-2597-467B-9D05-D70D0DA7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02D2ADF-8E86-4358-865C-1B8B334A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BD62BF6-5709-4D89-B216-C3D8B9173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791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8903D8-4E28-4D9E-8AF3-8A453895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D5A7652-AC70-4D63-8084-73FEC4F43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AF05D8-0C0D-4550-997D-C970253D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2A354E5-904E-485A-BE16-F8DC513F3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74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1636360-272A-46B7-AD88-A20136610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7D61E46-4BDE-4B7E-AD92-6D120499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7CC788-036F-44D1-B263-C92C4D5A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23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738D74-2912-4668-9614-06C160462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4352DE-2AC3-4CDA-8992-C23E97775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9AAA752-B6EA-4A53-A8EF-4D32D6DC01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DCA878-6CE3-42AF-911D-5CEA53BF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73F47A-EA31-40A8-B8A2-4F7AA79B1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952C0F-FBCB-41E9-B381-438727FCD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787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3E385A-36C8-445C-85BC-BDDD32151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4CF92DE-1CDA-4551-ADAE-BD48D12E9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E87B676-5FDC-49DC-AB58-E03223D93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3C5930-DF0C-45B7-AB2A-B44071B7F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DAF460-1EDE-45FA-8554-E1D51CC3A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999E70-4175-4CD6-8890-664A9F0C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88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C667159-365F-47F5-81F8-0E31944C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9F115AA-84A2-4B8B-9E10-9C1C46F2E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91C1619-089D-48C4-BC92-7F2892091B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11D74-6E7F-4AB5-8969-F565764CFEBC}" type="datetimeFigureOut">
              <a:rPr lang="en-GB" smtClean="0"/>
              <a:t>06/04/2018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EF70E7-1BE6-47B9-A775-10323CE99C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7F6834-6A74-44F5-8DBA-ACA135438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A7CB7-E7BE-4003-836D-02D4B781227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226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3.jpg"/><Relationship Id="rId7" Type="http://schemas.openxmlformats.org/officeDocument/2006/relationships/image" Target="../media/image1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e 95">
            <a:extLst>
              <a:ext uri="{FF2B5EF4-FFF2-40B4-BE49-F238E27FC236}">
                <a16:creationId xmlns:a16="http://schemas.microsoft.com/office/drawing/2014/main" id="{108F941F-F982-47D1-AC5C-599F82EEA62B}"/>
              </a:ext>
            </a:extLst>
          </p:cNvPr>
          <p:cNvGrpSpPr/>
          <p:nvPr/>
        </p:nvGrpSpPr>
        <p:grpSpPr>
          <a:xfrm>
            <a:off x="1101140" y="653961"/>
            <a:ext cx="9996119" cy="5789123"/>
            <a:chOff x="1101140" y="653961"/>
            <a:chExt cx="9996119" cy="5789123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90E0D33-C6DF-4BD9-9C0B-E597D512C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" t="27436" r="25541" b="28846"/>
            <a:stretch/>
          </p:blipFill>
          <p:spPr>
            <a:xfrm>
              <a:off x="1117721" y="1514913"/>
              <a:ext cx="2423599" cy="1107872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D2BC889-50CE-45B0-A17A-FEC2FB4551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32" t="40205" r="8478" b="35152"/>
            <a:stretch/>
          </p:blipFill>
          <p:spPr>
            <a:xfrm>
              <a:off x="3541320" y="1523427"/>
              <a:ext cx="730218" cy="860331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81645C98-76E6-4762-81A6-65BB5FF86985}"/>
                </a:ext>
              </a:extLst>
            </p:cNvPr>
            <p:cNvSpPr txBox="1"/>
            <p:nvPr/>
          </p:nvSpPr>
          <p:spPr>
            <a:xfrm>
              <a:off x="3541320" y="2383758"/>
              <a:ext cx="766557" cy="24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Max = 1.43</a:t>
              </a:r>
              <a:endParaRPr lang="en-GB" sz="1200" dirty="0"/>
            </a:p>
          </p:txBody>
        </p:sp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C3DACE79-6287-4A1D-9024-6A62A65102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0" t="20513" r="27276" b="19616"/>
            <a:stretch/>
          </p:blipFill>
          <p:spPr>
            <a:xfrm>
              <a:off x="1106815" y="3042173"/>
              <a:ext cx="2365202" cy="1516450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38C951A1-FE3D-4DB4-B5E9-6C0D82F8C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26" t="39979" r="7909" b="38177"/>
            <a:stretch/>
          </p:blipFill>
          <p:spPr>
            <a:xfrm>
              <a:off x="3530413" y="3050686"/>
              <a:ext cx="840381" cy="852512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60718E5B-074E-4DC2-AC0F-D4F0EF11A6E6}"/>
                </a:ext>
              </a:extLst>
            </p:cNvPr>
            <p:cNvSpPr txBox="1"/>
            <p:nvPr/>
          </p:nvSpPr>
          <p:spPr>
            <a:xfrm>
              <a:off x="3471122" y="3903198"/>
              <a:ext cx="766557" cy="24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Max = 0,25</a:t>
              </a:r>
              <a:endParaRPr lang="en-GB" sz="1200" dirty="0"/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302668BA-8896-4A94-A8BF-0AE0387F2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" t="21250" r="26075" b="20060"/>
            <a:stretch/>
          </p:blipFill>
          <p:spPr>
            <a:xfrm>
              <a:off x="1103978" y="4956522"/>
              <a:ext cx="2365202" cy="1470115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116959B6-B495-4471-ABD9-124F6AE8C6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50" t="40237" r="9780" b="37738"/>
            <a:stretch/>
          </p:blipFill>
          <p:spPr>
            <a:xfrm>
              <a:off x="3527576" y="4965034"/>
              <a:ext cx="748214" cy="852511"/>
            </a:xfrm>
            <a:prstGeom prst="rect">
              <a:avLst/>
            </a:prstGeom>
          </p:spPr>
        </p:pic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2DB8E2FF-65D8-47E6-AE4F-E7FE17E05525}"/>
                </a:ext>
              </a:extLst>
            </p:cNvPr>
            <p:cNvSpPr txBox="1"/>
            <p:nvPr/>
          </p:nvSpPr>
          <p:spPr>
            <a:xfrm>
              <a:off x="3491237" y="5817545"/>
              <a:ext cx="766557" cy="24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Max = 0,23</a:t>
              </a:r>
              <a:endParaRPr lang="en-GB" sz="1200" dirty="0"/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BD66F1FF-C429-4182-BD2A-4708800F0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" t="23300" r="29741" b="21481"/>
            <a:stretch/>
          </p:blipFill>
          <p:spPr>
            <a:xfrm>
              <a:off x="4422529" y="3050686"/>
              <a:ext cx="2408349" cy="1516450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E4CBC778-FD18-4E88-AD35-ECA8D95985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26" t="39979" r="7909" b="38177"/>
            <a:stretch/>
          </p:blipFill>
          <p:spPr>
            <a:xfrm>
              <a:off x="6955517" y="3059200"/>
              <a:ext cx="840381" cy="852512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37C9E2AE-B845-4930-8CD2-13B3482CD4A3}"/>
                </a:ext>
              </a:extLst>
            </p:cNvPr>
            <p:cNvSpPr txBox="1"/>
            <p:nvPr/>
          </p:nvSpPr>
          <p:spPr>
            <a:xfrm>
              <a:off x="6896226" y="3911712"/>
              <a:ext cx="766557" cy="24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Max = 0,36</a:t>
              </a:r>
              <a:endParaRPr lang="en-GB" sz="1200" dirty="0"/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C1306F2D-897E-4746-AB64-BA6F92656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7" t="25455" r="28047" b="20673"/>
            <a:stretch/>
          </p:blipFill>
          <p:spPr>
            <a:xfrm>
              <a:off x="4441939" y="4965035"/>
              <a:ext cx="2510742" cy="1470114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6D9A2EEF-6267-4E5B-90AE-20A28761F7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50" t="40237" r="9780" b="37738"/>
            <a:stretch/>
          </p:blipFill>
          <p:spPr>
            <a:xfrm>
              <a:off x="6952681" y="4944521"/>
              <a:ext cx="748214" cy="852511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25430078-F697-4A08-AF87-2C46D5E77AD3}"/>
                </a:ext>
              </a:extLst>
            </p:cNvPr>
            <p:cNvSpPr txBox="1"/>
            <p:nvPr/>
          </p:nvSpPr>
          <p:spPr>
            <a:xfrm>
              <a:off x="6916341" y="5797032"/>
              <a:ext cx="766557" cy="24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Max = 0,39</a:t>
              </a:r>
              <a:endParaRPr lang="en-GB" sz="1200" dirty="0"/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9D900952-111C-4436-8D7D-7C78A70400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5" t="31247" r="26298" b="18114"/>
            <a:stretch/>
          </p:blipFill>
          <p:spPr>
            <a:xfrm>
              <a:off x="4420165" y="1355290"/>
              <a:ext cx="2421620" cy="1326648"/>
            </a:xfrm>
            <a:prstGeom prst="rect">
              <a:avLst/>
            </a:prstGeom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8A2C4D27-FF24-4144-96FE-95AB696C8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32" t="40205" r="8478" b="35152"/>
            <a:stretch/>
          </p:blipFill>
          <p:spPr>
            <a:xfrm>
              <a:off x="6966424" y="1517795"/>
              <a:ext cx="730218" cy="860331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F5E18A0D-185F-4C92-B3C8-3D9D51AB9241}"/>
                </a:ext>
              </a:extLst>
            </p:cNvPr>
            <p:cNvSpPr txBox="1"/>
            <p:nvPr/>
          </p:nvSpPr>
          <p:spPr>
            <a:xfrm>
              <a:off x="6948081" y="2375159"/>
              <a:ext cx="766557" cy="24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Max = 2,14</a:t>
              </a:r>
              <a:endParaRPr lang="en-GB" sz="1200" dirty="0"/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39909462-1AC8-457C-8804-3AE50BA13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" t="24026" r="30411" b="20216"/>
            <a:stretch/>
          </p:blipFill>
          <p:spPr>
            <a:xfrm>
              <a:off x="7920538" y="3088455"/>
              <a:ext cx="2319034" cy="1465548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2CF92F86-96F6-45AA-AC6D-58D820080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526" t="39979" r="7909" b="38177"/>
            <a:stretch/>
          </p:blipFill>
          <p:spPr>
            <a:xfrm>
              <a:off x="10239572" y="3100211"/>
              <a:ext cx="840381" cy="852512"/>
            </a:xfrm>
            <a:prstGeom prst="rect">
              <a:avLst/>
            </a:prstGeom>
          </p:spPr>
        </p:pic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F9E00143-F34D-4ED1-A72E-26A43422D504}"/>
                </a:ext>
              </a:extLst>
            </p:cNvPr>
            <p:cNvSpPr txBox="1"/>
            <p:nvPr/>
          </p:nvSpPr>
          <p:spPr>
            <a:xfrm>
              <a:off x="10180281" y="3952723"/>
              <a:ext cx="766557" cy="24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Max = 0,67</a:t>
              </a:r>
              <a:endParaRPr lang="en-GB" sz="1200" dirty="0"/>
            </a:p>
          </p:txBody>
        </p:sp>
        <p:pic>
          <p:nvPicPr>
            <p:cNvPr id="77" name="Image 76">
              <a:extLst>
                <a:ext uri="{FF2B5EF4-FFF2-40B4-BE49-F238E27FC236}">
                  <a16:creationId xmlns:a16="http://schemas.microsoft.com/office/drawing/2014/main" id="{A5BEEFB5-62B5-4DDA-9731-984748E13D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2" t="23839" r="28240" b="20612"/>
            <a:stretch/>
          </p:blipFill>
          <p:spPr>
            <a:xfrm>
              <a:off x="7802093" y="4977536"/>
              <a:ext cx="2434642" cy="1465548"/>
            </a:xfrm>
            <a:prstGeom prst="rect">
              <a:avLst/>
            </a:prstGeom>
          </p:spPr>
        </p:pic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21BCF013-7839-493E-A8F7-CBBCF35A7B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50" t="40237" r="9780" b="37738"/>
            <a:stretch/>
          </p:blipFill>
          <p:spPr>
            <a:xfrm>
              <a:off x="10229980" y="4944521"/>
              <a:ext cx="748214" cy="852511"/>
            </a:xfrm>
            <a:prstGeom prst="rect">
              <a:avLst/>
            </a:prstGeom>
          </p:spPr>
        </p:pic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90342682-C91C-484A-9C1D-2F055A545512}"/>
                </a:ext>
              </a:extLst>
            </p:cNvPr>
            <p:cNvSpPr txBox="1"/>
            <p:nvPr/>
          </p:nvSpPr>
          <p:spPr>
            <a:xfrm>
              <a:off x="10193640" y="5797032"/>
              <a:ext cx="766557" cy="24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Max = 0,53</a:t>
              </a:r>
              <a:endParaRPr lang="en-GB" sz="1200" dirty="0"/>
            </a:p>
          </p:txBody>
        </p:sp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2A35880D-3715-4297-BEA3-C5607847F9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" t="36821" r="26048" b="21750"/>
            <a:stretch/>
          </p:blipFill>
          <p:spPr>
            <a:xfrm>
              <a:off x="7790858" y="1565654"/>
              <a:ext cx="2484597" cy="1077550"/>
            </a:xfrm>
            <a:prstGeom prst="rect">
              <a:avLst/>
            </a:prstGeom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7FE2235F-1534-4DA2-A1B4-12B3AB81C8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32" t="40205" r="8478" b="35152"/>
            <a:stretch/>
          </p:blipFill>
          <p:spPr>
            <a:xfrm>
              <a:off x="10243723" y="1523427"/>
              <a:ext cx="730218" cy="860331"/>
            </a:xfrm>
            <a:prstGeom prst="rect">
              <a:avLst/>
            </a:prstGeom>
          </p:spPr>
        </p:pic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8F5733B3-542A-4953-B2E5-63658C339441}"/>
                </a:ext>
              </a:extLst>
            </p:cNvPr>
            <p:cNvSpPr txBox="1"/>
            <p:nvPr/>
          </p:nvSpPr>
          <p:spPr>
            <a:xfrm>
              <a:off x="10225380" y="2380792"/>
              <a:ext cx="766557" cy="247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/>
                <a:t>Max = 2,16</a:t>
              </a:r>
              <a:endParaRPr lang="en-GB" sz="1200" dirty="0"/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6455BF3B-1228-439D-9E61-AF12ED9A097C}"/>
                </a:ext>
              </a:extLst>
            </p:cNvPr>
            <p:cNvSpPr txBox="1"/>
            <p:nvPr/>
          </p:nvSpPr>
          <p:spPr>
            <a:xfrm>
              <a:off x="1117721" y="1025236"/>
              <a:ext cx="9970301" cy="33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Breast tissues 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4AB63F1-F1A7-484F-9761-A157F2533516}"/>
                </a:ext>
              </a:extLst>
            </p:cNvPr>
            <p:cNvSpPr/>
            <p:nvPr/>
          </p:nvSpPr>
          <p:spPr>
            <a:xfrm>
              <a:off x="1106815" y="1338585"/>
              <a:ext cx="9984045" cy="135263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C610B1C-C522-468E-B7FD-ECF0CC795665}"/>
                </a:ext>
              </a:extLst>
            </p:cNvPr>
            <p:cNvSpPr/>
            <p:nvPr/>
          </p:nvSpPr>
          <p:spPr>
            <a:xfrm>
              <a:off x="1106815" y="1025236"/>
              <a:ext cx="9984045" cy="31334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930FD9E-B48F-4C5C-B012-B04486D5A92C}"/>
                </a:ext>
              </a:extLst>
            </p:cNvPr>
            <p:cNvSpPr/>
            <p:nvPr/>
          </p:nvSpPr>
          <p:spPr>
            <a:xfrm>
              <a:off x="1113213" y="3004572"/>
              <a:ext cx="9984045" cy="156256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F11555D-C2EE-4ED0-99BB-352BCC140577}"/>
                </a:ext>
              </a:extLst>
            </p:cNvPr>
            <p:cNvSpPr/>
            <p:nvPr/>
          </p:nvSpPr>
          <p:spPr>
            <a:xfrm>
              <a:off x="1113214" y="4880485"/>
              <a:ext cx="9984045" cy="1562564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144EEEF8-39BC-46EF-914B-65C0B0329272}"/>
                </a:ext>
              </a:extLst>
            </p:cNvPr>
            <p:cNvSpPr/>
            <p:nvPr/>
          </p:nvSpPr>
          <p:spPr>
            <a:xfrm>
              <a:off x="1106815" y="2688725"/>
              <a:ext cx="9984045" cy="31334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1" name="ZoneTexte 90">
              <a:extLst>
                <a:ext uri="{FF2B5EF4-FFF2-40B4-BE49-F238E27FC236}">
                  <a16:creationId xmlns:a16="http://schemas.microsoft.com/office/drawing/2014/main" id="{D8BE9652-1275-4C89-9C5D-F47E0735D1FB}"/>
                </a:ext>
              </a:extLst>
            </p:cNvPr>
            <p:cNvSpPr txBox="1"/>
            <p:nvPr/>
          </p:nvSpPr>
          <p:spPr>
            <a:xfrm>
              <a:off x="1101140" y="2681622"/>
              <a:ext cx="9986882" cy="330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Fascia surface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3246D5-E250-4A29-AC36-8F363C99A158}"/>
                </a:ext>
              </a:extLst>
            </p:cNvPr>
            <p:cNvSpPr/>
            <p:nvPr/>
          </p:nvSpPr>
          <p:spPr>
            <a:xfrm>
              <a:off x="1106815" y="4566558"/>
              <a:ext cx="9984045" cy="31334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610F4FC5-F999-4915-907D-48788B385D5C}"/>
                </a:ext>
              </a:extLst>
            </p:cNvPr>
            <p:cNvSpPr txBox="1"/>
            <p:nvPr/>
          </p:nvSpPr>
          <p:spPr>
            <a:xfrm>
              <a:off x="1113213" y="4558205"/>
              <a:ext cx="9966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Skin surface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CB8F1C23-373B-4BA8-8B69-D6EBC26923F7}"/>
                </a:ext>
              </a:extLst>
            </p:cNvPr>
            <p:cNvSpPr txBox="1"/>
            <p:nvPr/>
          </p:nvSpPr>
          <p:spPr>
            <a:xfrm>
              <a:off x="1110376" y="653961"/>
              <a:ext cx="9984045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         Supine 			         Prone 			Supine tilted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130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>
            <a:extLst>
              <a:ext uri="{FF2B5EF4-FFF2-40B4-BE49-F238E27FC236}">
                <a16:creationId xmlns:a16="http://schemas.microsoft.com/office/drawing/2014/main" id="{AE59FB3A-66E6-4824-8A83-379EDA9F6385}"/>
              </a:ext>
            </a:extLst>
          </p:cNvPr>
          <p:cNvSpPr txBox="1"/>
          <p:nvPr/>
        </p:nvSpPr>
        <p:spPr>
          <a:xfrm>
            <a:off x="1110376" y="653961"/>
            <a:ext cx="99840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       Supine 			         Prone 			Supine tilted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26B57292-1C93-47CD-B09C-CB437CDF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6" t="39979" r="7909" b="38177"/>
          <a:stretch/>
        </p:blipFill>
        <p:spPr>
          <a:xfrm>
            <a:off x="3539649" y="1392357"/>
            <a:ext cx="840381" cy="852512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991CEADF-DE06-47DD-B85B-96370FE50CDF}"/>
              </a:ext>
            </a:extLst>
          </p:cNvPr>
          <p:cNvSpPr txBox="1"/>
          <p:nvPr/>
        </p:nvSpPr>
        <p:spPr>
          <a:xfrm>
            <a:off x="3480358" y="2244869"/>
            <a:ext cx="877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Max = 0,22</a:t>
            </a:r>
            <a:endParaRPr lang="en-GB" sz="1200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7E5E824-138F-4745-B5E0-5CC754E165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0" t="40237" r="9780" b="37738"/>
          <a:stretch/>
        </p:blipFill>
        <p:spPr>
          <a:xfrm>
            <a:off x="3536812" y="3306705"/>
            <a:ext cx="748214" cy="85251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0BEFC995-CF7E-445F-AD90-7802E4A86252}"/>
              </a:ext>
            </a:extLst>
          </p:cNvPr>
          <p:cNvSpPr txBox="1"/>
          <p:nvPr/>
        </p:nvSpPr>
        <p:spPr>
          <a:xfrm>
            <a:off x="3500473" y="4159216"/>
            <a:ext cx="877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Max = 0,21</a:t>
            </a:r>
            <a:endParaRPr lang="en-GB" sz="1200" dirty="0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A6640BE-72B8-4220-B698-8FD4AB011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6" t="39979" r="7909" b="38177"/>
          <a:stretch/>
        </p:blipFill>
        <p:spPr>
          <a:xfrm>
            <a:off x="6964753" y="1400871"/>
            <a:ext cx="840381" cy="85251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A050F5A-5761-448D-8B4B-22291EE9030E}"/>
              </a:ext>
            </a:extLst>
          </p:cNvPr>
          <p:cNvSpPr txBox="1"/>
          <p:nvPr/>
        </p:nvSpPr>
        <p:spPr>
          <a:xfrm>
            <a:off x="6905462" y="2253383"/>
            <a:ext cx="877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Max = 0,32</a:t>
            </a:r>
            <a:endParaRPr lang="en-GB" sz="1200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BEF46EC-E751-41D3-82C5-1D20A975E5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0" t="40237" r="9780" b="37738"/>
          <a:stretch/>
        </p:blipFill>
        <p:spPr>
          <a:xfrm>
            <a:off x="6961917" y="3286192"/>
            <a:ext cx="748214" cy="852511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AEBBC70C-7031-48A2-B068-2468BAF4DECA}"/>
              </a:ext>
            </a:extLst>
          </p:cNvPr>
          <p:cNvSpPr txBox="1"/>
          <p:nvPr/>
        </p:nvSpPr>
        <p:spPr>
          <a:xfrm>
            <a:off x="6925577" y="4138703"/>
            <a:ext cx="766557" cy="247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Max = 0,39</a:t>
            </a:r>
            <a:endParaRPr lang="en-GB" sz="1200" dirty="0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4B41BC5-174F-41DF-A1F0-5F4A2F1B7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26" t="39979" r="7909" b="38177"/>
          <a:stretch/>
        </p:blipFill>
        <p:spPr>
          <a:xfrm>
            <a:off x="10248808" y="1441882"/>
            <a:ext cx="840381" cy="852512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1029115-2886-4895-9949-396C32476A1F}"/>
              </a:ext>
            </a:extLst>
          </p:cNvPr>
          <p:cNvSpPr txBox="1"/>
          <p:nvPr/>
        </p:nvSpPr>
        <p:spPr>
          <a:xfrm>
            <a:off x="10189517" y="2294394"/>
            <a:ext cx="877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Max = 0,44</a:t>
            </a:r>
            <a:endParaRPr lang="en-GB" sz="1200" dirty="0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B7A7FDA7-6952-4DDA-AFA3-DFFAD31F8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0" t="40237" r="9780" b="37738"/>
          <a:stretch/>
        </p:blipFill>
        <p:spPr>
          <a:xfrm>
            <a:off x="10239216" y="3286192"/>
            <a:ext cx="748214" cy="852511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19271A4F-C447-482E-A3E6-E033529D9036}"/>
              </a:ext>
            </a:extLst>
          </p:cNvPr>
          <p:cNvSpPr txBox="1"/>
          <p:nvPr/>
        </p:nvSpPr>
        <p:spPr>
          <a:xfrm>
            <a:off x="10202876" y="4138703"/>
            <a:ext cx="877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Max = 0,39</a:t>
            </a:r>
            <a:endParaRPr lang="en-GB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9A6A325-85DE-4D12-91DF-73400329B811}"/>
              </a:ext>
            </a:extLst>
          </p:cNvPr>
          <p:cNvSpPr/>
          <p:nvPr/>
        </p:nvSpPr>
        <p:spPr>
          <a:xfrm>
            <a:off x="1113213" y="1346243"/>
            <a:ext cx="9984045" cy="156256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A84F734-4E41-4E1E-984B-EA0A38B43946}"/>
              </a:ext>
            </a:extLst>
          </p:cNvPr>
          <p:cNvSpPr/>
          <p:nvPr/>
        </p:nvSpPr>
        <p:spPr>
          <a:xfrm>
            <a:off x="1113214" y="3222156"/>
            <a:ext cx="9984045" cy="156256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AE7B897-D30E-4B8F-807A-2B69051D8F68}"/>
              </a:ext>
            </a:extLst>
          </p:cNvPr>
          <p:cNvSpPr/>
          <p:nvPr/>
        </p:nvSpPr>
        <p:spPr>
          <a:xfrm>
            <a:off x="1116051" y="1030396"/>
            <a:ext cx="9984045" cy="31334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F1CAAEB-2C3E-4D71-B16F-79C20F68CAD7}"/>
              </a:ext>
            </a:extLst>
          </p:cNvPr>
          <p:cNvSpPr txBox="1"/>
          <p:nvPr/>
        </p:nvSpPr>
        <p:spPr>
          <a:xfrm>
            <a:off x="1110376" y="1023293"/>
            <a:ext cx="9986882" cy="33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Fascia surface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0210BD-1F33-4966-9CB3-83873FB2DA3C}"/>
              </a:ext>
            </a:extLst>
          </p:cNvPr>
          <p:cNvSpPr/>
          <p:nvPr/>
        </p:nvSpPr>
        <p:spPr>
          <a:xfrm>
            <a:off x="1116051" y="2908229"/>
            <a:ext cx="9984045" cy="31334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8B7E920-FA31-41FC-B3F1-F96EFC4B9744}"/>
              </a:ext>
            </a:extLst>
          </p:cNvPr>
          <p:cNvSpPr txBox="1"/>
          <p:nvPr/>
        </p:nvSpPr>
        <p:spPr>
          <a:xfrm>
            <a:off x="1126958" y="2899876"/>
            <a:ext cx="9962231" cy="330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Skin surface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CEC732CC-4200-4872-8E2F-5AF4C9D541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8" t="35152" r="28932" b="12727"/>
          <a:stretch/>
        </p:blipFill>
        <p:spPr>
          <a:xfrm>
            <a:off x="1232686" y="3335971"/>
            <a:ext cx="2380174" cy="1350627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4AA6A69B-5845-455D-82C3-0A724D30B8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7" t="32331" r="30148" b="11782"/>
          <a:stretch/>
        </p:blipFill>
        <p:spPr>
          <a:xfrm>
            <a:off x="1161668" y="1385427"/>
            <a:ext cx="2419746" cy="1504847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46232F31-BA93-4379-B076-C7E78612FF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" t="21025" r="26703" b="20202"/>
          <a:stretch/>
        </p:blipFill>
        <p:spPr>
          <a:xfrm>
            <a:off x="4436053" y="3278667"/>
            <a:ext cx="2427416" cy="1471263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DF1FFD13-AE40-4E83-83E5-C63CCF97EF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01" r="27817" b="21886"/>
          <a:stretch/>
        </p:blipFill>
        <p:spPr>
          <a:xfrm>
            <a:off x="4436054" y="1441882"/>
            <a:ext cx="2336294" cy="140973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C1BA042B-4D7F-4BF8-BFE7-1E49ADE52A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" t="26272" r="31099" b="22415"/>
          <a:stretch/>
        </p:blipFill>
        <p:spPr>
          <a:xfrm>
            <a:off x="7812748" y="3307456"/>
            <a:ext cx="2436060" cy="138780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2CCE7012-24DB-4F90-BA2E-098EFCE3D4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" t="25119" r="32299" b="21025"/>
          <a:stretch/>
        </p:blipFill>
        <p:spPr>
          <a:xfrm>
            <a:off x="7832864" y="1392438"/>
            <a:ext cx="2429650" cy="149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7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E22C9E7-0F1D-40B6-B962-CB73E195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04" y="2933648"/>
            <a:ext cx="2856852" cy="1934920"/>
          </a:xfrm>
          <a:prstGeom prst="rect">
            <a:avLst/>
          </a:prstGeom>
        </p:spPr>
      </p:pic>
      <p:pic>
        <p:nvPicPr>
          <p:cNvPr id="4" name="Picture 36">
            <a:extLst>
              <a:ext uri="{FF2B5EF4-FFF2-40B4-BE49-F238E27FC236}">
                <a16:creationId xmlns:a16="http://schemas.microsoft.com/office/drawing/2014/main" id="{F91DD648-E7F8-4123-8E62-6A80B94A5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69" y="5055509"/>
            <a:ext cx="5507466" cy="395158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1B4AE198-D2E9-44B3-A60D-5EE1D6481613}"/>
              </a:ext>
            </a:extLst>
          </p:cNvPr>
          <p:cNvSpPr txBox="1"/>
          <p:nvPr/>
        </p:nvSpPr>
        <p:spPr>
          <a:xfrm>
            <a:off x="435181" y="1028940"/>
            <a:ext cx="250754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/>
              <a:t>Prone</a:t>
            </a:r>
            <a:endParaRPr lang="en-US" sz="2400" dirty="0"/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B5A6EDDC-8BF5-447A-B8F8-6B6B65CA7D28}"/>
              </a:ext>
            </a:extLst>
          </p:cNvPr>
          <p:cNvSpPr txBox="1"/>
          <p:nvPr/>
        </p:nvSpPr>
        <p:spPr>
          <a:xfrm>
            <a:off x="6112561" y="1016240"/>
            <a:ext cx="2608478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/>
              <a:t>Supine</a:t>
            </a:r>
            <a:endParaRPr lang="en-US" sz="2400" dirty="0"/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7F16F31F-BC1E-4151-85B9-75A21AC0E6A3}"/>
              </a:ext>
            </a:extLst>
          </p:cNvPr>
          <p:cNvSpPr txBox="1"/>
          <p:nvPr/>
        </p:nvSpPr>
        <p:spPr>
          <a:xfrm>
            <a:off x="444971" y="4762450"/>
            <a:ext cx="549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to surface distance (mm)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BAB462-1A04-47A3-96BD-3DC7BEDC3B8B}"/>
              </a:ext>
            </a:extLst>
          </p:cNvPr>
          <p:cNvSpPr/>
          <p:nvPr/>
        </p:nvSpPr>
        <p:spPr>
          <a:xfrm>
            <a:off x="444971" y="1473200"/>
            <a:ext cx="5518189" cy="39878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3D177-1842-41C8-9206-3B567D246EBD}"/>
              </a:ext>
            </a:extLst>
          </p:cNvPr>
          <p:cNvSpPr/>
          <p:nvPr/>
        </p:nvSpPr>
        <p:spPr>
          <a:xfrm>
            <a:off x="6114536" y="1473199"/>
            <a:ext cx="5544064" cy="4000501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32">
            <a:extLst>
              <a:ext uri="{FF2B5EF4-FFF2-40B4-BE49-F238E27FC236}">
                <a16:creationId xmlns:a16="http://schemas.microsoft.com/office/drawing/2014/main" id="{A0CB9B6F-D54B-4850-807F-4F55C61FC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326890"/>
              </p:ext>
            </p:extLst>
          </p:nvPr>
        </p:nvGraphicFramePr>
        <p:xfrm>
          <a:off x="620018" y="1681244"/>
          <a:ext cx="5191766" cy="1188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86782">
                  <a:extLst>
                    <a:ext uri="{9D8B030D-6E8A-4147-A177-3AD203B41FA5}">
                      <a16:colId xmlns:a16="http://schemas.microsoft.com/office/drawing/2014/main" val="3374071450"/>
                    </a:ext>
                  </a:extLst>
                </a:gridCol>
                <a:gridCol w="2204984">
                  <a:extLst>
                    <a:ext uri="{9D8B030D-6E8A-4147-A177-3AD203B41FA5}">
                      <a16:colId xmlns:a16="http://schemas.microsoft.com/office/drawing/2014/main" val="2752521978"/>
                    </a:ext>
                  </a:extLst>
                </a:gridCol>
              </a:tblGrid>
              <a:tr h="157707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Hausdorff distance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2.56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62805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distance ±  std (mm)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1.89 ± 1.80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707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distance (mm)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10,19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24192"/>
                  </a:ext>
                </a:extLst>
              </a:tr>
            </a:tbl>
          </a:graphicData>
        </a:graphic>
      </p:graphicFrame>
      <p:graphicFrame>
        <p:nvGraphicFramePr>
          <p:cNvPr id="15" name="Table 34">
            <a:extLst>
              <a:ext uri="{FF2B5EF4-FFF2-40B4-BE49-F238E27FC236}">
                <a16:creationId xmlns:a16="http://schemas.microsoft.com/office/drawing/2014/main" id="{0E85E74B-3827-4CF0-AF3C-AA9FC7A62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201562"/>
              </p:ext>
            </p:extLst>
          </p:nvPr>
        </p:nvGraphicFramePr>
        <p:xfrm>
          <a:off x="6290685" y="1681244"/>
          <a:ext cx="5191766" cy="1188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86782">
                  <a:extLst>
                    <a:ext uri="{9D8B030D-6E8A-4147-A177-3AD203B41FA5}">
                      <a16:colId xmlns:a16="http://schemas.microsoft.com/office/drawing/2014/main" val="3374071450"/>
                    </a:ext>
                  </a:extLst>
                </a:gridCol>
                <a:gridCol w="2204984">
                  <a:extLst>
                    <a:ext uri="{9D8B030D-6E8A-4147-A177-3AD203B41FA5}">
                      <a16:colId xmlns:a16="http://schemas.microsoft.com/office/drawing/2014/main" val="2752521978"/>
                    </a:ext>
                  </a:extLst>
                </a:gridCol>
              </a:tblGrid>
              <a:tr h="157707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Hausdorff distance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62805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distance ± std (mm)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 ± 1.56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707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distance (mm)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8.46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24192"/>
                  </a:ext>
                </a:extLst>
              </a:tr>
            </a:tbl>
          </a:graphicData>
        </a:graphic>
      </p:graphicFrame>
      <p:sp>
        <p:nvSpPr>
          <p:cNvPr id="16" name="TextBox 37">
            <a:extLst>
              <a:ext uri="{FF2B5EF4-FFF2-40B4-BE49-F238E27FC236}">
                <a16:creationId xmlns:a16="http://schemas.microsoft.com/office/drawing/2014/main" id="{4F8F84DC-9B2D-4355-B64A-C425E455F23F}"/>
              </a:ext>
            </a:extLst>
          </p:cNvPr>
          <p:cNvSpPr txBox="1"/>
          <p:nvPr/>
        </p:nvSpPr>
        <p:spPr>
          <a:xfrm>
            <a:off x="6143647" y="4775316"/>
            <a:ext cx="549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to surface distance (mm)</a:t>
            </a:r>
            <a:endParaRPr lang="en-US" dirty="0"/>
          </a:p>
        </p:txBody>
      </p:sp>
      <p:pic>
        <p:nvPicPr>
          <p:cNvPr id="17" name="Picture 39">
            <a:extLst>
              <a:ext uri="{FF2B5EF4-FFF2-40B4-BE49-F238E27FC236}">
                <a16:creationId xmlns:a16="http://schemas.microsoft.com/office/drawing/2014/main" id="{CDC4523B-58E6-4439-AA10-78FEEC38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11" y="5055509"/>
            <a:ext cx="5507466" cy="39515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B02194D-CB64-4C90-BD8A-3E7D9742E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010" y="3107386"/>
            <a:ext cx="2610630" cy="17440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B2E3A9B-8B12-4B49-A959-A7BC7851E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957" y="3057139"/>
            <a:ext cx="2828557" cy="170802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0EE1BA-EC5B-414A-92BF-E69EE23DF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561" l="152" r="99088">
                        <a14:foregroundMark x1="152" y1="94390" x2="152" y2="9756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1630" y="3067284"/>
            <a:ext cx="2733040" cy="17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6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8">
            <a:extLst>
              <a:ext uri="{FF2B5EF4-FFF2-40B4-BE49-F238E27FC236}">
                <a16:creationId xmlns:a16="http://schemas.microsoft.com/office/drawing/2014/main" id="{7843D9BB-15F6-4A36-A7C7-784A35846C09}"/>
              </a:ext>
            </a:extLst>
          </p:cNvPr>
          <p:cNvSpPr txBox="1"/>
          <p:nvPr/>
        </p:nvSpPr>
        <p:spPr>
          <a:xfrm>
            <a:off x="2567694" y="906190"/>
            <a:ext cx="2507545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/>
              <a:t>Supine tilted</a:t>
            </a:r>
            <a:endParaRPr lang="en-US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A1FFF0-025E-4FFD-B8BE-347CD76CF976}"/>
              </a:ext>
            </a:extLst>
          </p:cNvPr>
          <p:cNvSpPr/>
          <p:nvPr/>
        </p:nvSpPr>
        <p:spPr>
          <a:xfrm>
            <a:off x="2577484" y="1350450"/>
            <a:ext cx="6064289" cy="39878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41">
            <a:extLst>
              <a:ext uri="{FF2B5EF4-FFF2-40B4-BE49-F238E27FC236}">
                <a16:creationId xmlns:a16="http://schemas.microsoft.com/office/drawing/2014/main" id="{3468CAA0-6BDE-43E9-8219-F8D661C66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944854"/>
              </p:ext>
            </p:extLst>
          </p:nvPr>
        </p:nvGraphicFramePr>
        <p:xfrm>
          <a:off x="3008850" y="1530477"/>
          <a:ext cx="5191766" cy="1188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986782">
                  <a:extLst>
                    <a:ext uri="{9D8B030D-6E8A-4147-A177-3AD203B41FA5}">
                      <a16:colId xmlns:a16="http://schemas.microsoft.com/office/drawing/2014/main" val="3374071450"/>
                    </a:ext>
                  </a:extLst>
                </a:gridCol>
                <a:gridCol w="2204984">
                  <a:extLst>
                    <a:ext uri="{9D8B030D-6E8A-4147-A177-3AD203B41FA5}">
                      <a16:colId xmlns:a16="http://schemas.microsoft.com/office/drawing/2014/main" val="2752521978"/>
                    </a:ext>
                  </a:extLst>
                </a:gridCol>
              </a:tblGrid>
              <a:tr h="157707"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Hausdorff distance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5.15</a:t>
                      </a:r>
                      <a:endParaRPr lang="en-US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062805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</a:t>
                      </a:r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distance ±  std (mm)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5.15 ± 3.33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827074"/>
                  </a:ext>
                </a:extLst>
              </a:tr>
              <a:tr h="157707"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distance (mm)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16.03</a:t>
                      </a:r>
                      <a:endParaRPr 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24192"/>
                  </a:ext>
                </a:extLst>
              </a:tr>
            </a:tbl>
          </a:graphicData>
        </a:graphic>
      </p:graphicFrame>
      <p:pic>
        <p:nvPicPr>
          <p:cNvPr id="9" name="Picture 42">
            <a:extLst>
              <a:ext uri="{FF2B5EF4-FFF2-40B4-BE49-F238E27FC236}">
                <a16:creationId xmlns:a16="http://schemas.microsoft.com/office/drawing/2014/main" id="{65C637B1-6F49-40C8-8FD0-D18645E428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38" b="327"/>
          <a:stretch/>
        </p:blipFill>
        <p:spPr>
          <a:xfrm>
            <a:off x="3318681" y="4867861"/>
            <a:ext cx="4879517" cy="460469"/>
          </a:xfrm>
          <a:prstGeom prst="rect">
            <a:avLst/>
          </a:prstGeom>
        </p:spPr>
      </p:pic>
      <p:sp>
        <p:nvSpPr>
          <p:cNvPr id="10" name="TextBox 39">
            <a:extLst>
              <a:ext uri="{FF2B5EF4-FFF2-40B4-BE49-F238E27FC236}">
                <a16:creationId xmlns:a16="http://schemas.microsoft.com/office/drawing/2014/main" id="{F77637FC-3ACB-4FE1-B650-1DF82B799D60}"/>
              </a:ext>
            </a:extLst>
          </p:cNvPr>
          <p:cNvSpPr txBox="1"/>
          <p:nvPr/>
        </p:nvSpPr>
        <p:spPr>
          <a:xfrm>
            <a:off x="2567694" y="4533963"/>
            <a:ext cx="6074079" cy="380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 to surface distance (mm)</a:t>
            </a:r>
            <a:endParaRPr lang="en-US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AA055A6-BEFE-4941-88BC-990F107F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30" y="2881819"/>
            <a:ext cx="2612534" cy="173463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91A2824-10CA-448F-8CED-E1AC7F6BA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589" y="2825014"/>
            <a:ext cx="2882057" cy="179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92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44BA80E-D36A-4D17-9849-1BD2793C8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53" y="742131"/>
            <a:ext cx="3238135" cy="257372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E49BE72-BDD5-436D-A150-97D578436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004" y="742131"/>
            <a:ext cx="3226565" cy="2575683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BEA17E4-70F5-4EF2-BCEB-33AEBE7DC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588" y="3540187"/>
            <a:ext cx="3557600" cy="258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270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150</Words>
  <Application>Microsoft Office PowerPoint</Application>
  <PresentationFormat>Grand écran</PresentationFormat>
  <Paragraphs>46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Times New Roman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Anna Mira</dc:creator>
  <cp:lastModifiedBy>Anna Mira</cp:lastModifiedBy>
  <cp:revision>15</cp:revision>
  <dcterms:created xsi:type="dcterms:W3CDTF">2018-04-06T16:31:25Z</dcterms:created>
  <dcterms:modified xsi:type="dcterms:W3CDTF">2018-04-06T21:13:35Z</dcterms:modified>
</cp:coreProperties>
</file>